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85" r:id="rId4"/>
    <p:sldId id="257" r:id="rId5"/>
    <p:sldId id="259" r:id="rId6"/>
    <p:sldId id="260" r:id="rId7"/>
    <p:sldId id="261" r:id="rId8"/>
    <p:sldId id="262" r:id="rId9"/>
    <p:sldId id="266" r:id="rId10"/>
    <p:sldId id="265" r:id="rId11"/>
    <p:sldId id="267" r:id="rId12"/>
    <p:sldId id="258" r:id="rId13"/>
    <p:sldId id="277" r:id="rId14"/>
    <p:sldId id="278" r:id="rId15"/>
    <p:sldId id="279" r:id="rId16"/>
    <p:sldId id="280" r:id="rId17"/>
    <p:sldId id="268" r:id="rId18"/>
    <p:sldId id="270" r:id="rId19"/>
    <p:sldId id="281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8;&#1086;&#1078;&#1076;&#1077;&#1085;&#1080;&#1077;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88;&#1086;&#1073;&#1086;&#1090;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5;.avi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86;&#1076;&#1080;&#1085;&#1086;&#1095;&#1077;&#1089;&#1090;&#1074;&#1086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76;&#1103;&#1076;&#1103;%20&#1083;&#1077;&#1086;&#1085;&#1072;&#1088;&#1076;&#1086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&#1087;&#1088;&#1086;%20&#1076;&#1099;&#1084;&#1082;&#1091;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&#1073;&#1080;&#1073;&#1083;&#1080;&#1086;&#1090;&#1077;&#1082;&#1072;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&#1082;&#1088;&#1072;&#1078;&#1072;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&#1075;&#1080;&#1087;%203.av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7;&#1077;&#1088;&#1077;&#1095;&#1077;&#1085;&#1100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2;&#1088;&#1077;&#1097;&#1077;&#1085;&#1080;&#1077;%20&#1093;&#1088;&#1080;&#1089;&#1090;&#1072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&#1074;&#1077;&#1083;&#1086;&#1089;&#1080;&#1087;&#1077;&#1076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87;&#1086;&#1076;&#1096;&#1080;&#1073;&#1085;&#1080;&#1082;.mp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832981" cy="66247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lio-1091_Puncher-device-for-the-production-of-sequins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352928" cy="6321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aVinci-201004-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896544" cy="6192688"/>
          </a:xfrm>
        </p:spPr>
      </p:pic>
      <p:pic>
        <p:nvPicPr>
          <p:cNvPr id="6" name="Содержимое 5" descr="head.jpg">
            <a:hlinkClick r:id="rId3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2079" y="260648"/>
            <a:ext cx="3312369" cy="2880320"/>
          </a:xfrm>
        </p:spPr>
      </p:pic>
      <p:pic>
        <p:nvPicPr>
          <p:cNvPr id="7" name="Содержимое 4" descr="daVinci-201004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284984"/>
            <a:ext cx="3312368" cy="31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-Ploshaniz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784976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201_142509982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20151201_142509982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529" y="0"/>
            <a:ext cx="4738471" cy="315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51"/>
            <a:ext cx="9144000" cy="6858951"/>
          </a:xfrm>
        </p:spPr>
      </p:pic>
      <p:pic>
        <p:nvPicPr>
          <p:cNvPr id="5" name="Содержимое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40962" cy="276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</p:spPr>
      </p:pic>
      <p:pic>
        <p:nvPicPr>
          <p:cNvPr id="5" name="Содержимое 3" descr="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4581128"/>
            <a:ext cx="3851919" cy="256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-vincis-demons-facts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2871a7332ba315dd25791c9d30081c-e1434508450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104456" cy="6192688"/>
          </a:xfrm>
        </p:spPr>
      </p:pic>
      <p:pic>
        <p:nvPicPr>
          <p:cNvPr id="5" name="Содержимое 3" descr="952871a7332ba315dd25791c9d30081c-e1434508450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226623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.602.1000.16777215.0...images.stories.picture.publ.Leonardo-da-Vinci.Leonardo_da_Vinci-008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632848" cy="4146081"/>
          </a:xfrm>
        </p:spPr>
      </p:pic>
      <p:pic>
        <p:nvPicPr>
          <p:cNvPr id="5" name="Содержимое 3" descr="4stan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29000"/>
            <a:ext cx="3096344" cy="3404493"/>
          </a:xfrm>
          <a:prstGeom prst="rect">
            <a:avLst/>
          </a:prstGeom>
        </p:spPr>
      </p:pic>
      <p:pic>
        <p:nvPicPr>
          <p:cNvPr id="6" name="Содержимое 3" descr="4stan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70744"/>
            <a:ext cx="3024336" cy="338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ardo Da Vinci 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968552" cy="6815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856984" cy="6606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stan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285871" cy="6264696"/>
          </a:xfrm>
        </p:spPr>
      </p:pic>
      <p:pic>
        <p:nvPicPr>
          <p:cNvPr id="5" name="Содержимое 3" descr="4stan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248472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-Vinci-St_John_Wilderness_Bacchus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4248472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eska-i-kollekciya-kartin-Leonardo-da-Vinc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752528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onardo_da_Vinci-00c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88640"/>
            <a:ext cx="4680520" cy="6536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jokonda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856984" cy="648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84954-1x1-700x700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-interesnye-fakty-o-kartine-mona-liza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64"/>
            <a:ext cx="8832981" cy="66247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885698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941168"/>
            <a:ext cx="3267472" cy="1656184"/>
          </a:xfrm>
        </p:spPr>
        <p:txBody>
          <a:bodyPr/>
          <a:lstStyle/>
          <a:p>
            <a:r>
              <a:rPr lang="ru-RU" dirty="0" smtClean="0"/>
              <a:t>1452-1519 г.г </a:t>
            </a:r>
            <a:endParaRPr lang="ru-RU" dirty="0"/>
          </a:p>
        </p:txBody>
      </p:sp>
      <p:pic>
        <p:nvPicPr>
          <p:cNvPr id="4" name="Содержимое 3" descr="da-vinci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7920880" cy="5351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191000" cy="2715768"/>
          </a:xfrm>
        </p:spPr>
      </p:pic>
      <p:pic>
        <p:nvPicPr>
          <p:cNvPr id="6" name="Содержимое 5" descr="mechan3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628627" cy="4724400"/>
          </a:xfrm>
        </p:spPr>
      </p:pic>
      <p:pic>
        <p:nvPicPr>
          <p:cNvPr id="7" name="Содержимое 4" descr="2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191000" cy="255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844892" cy="2520280"/>
          </a:xfrm>
        </p:spPr>
      </p:pic>
      <p:pic>
        <p:nvPicPr>
          <p:cNvPr id="6" name="Содержимое 5" descr="c7ad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476672"/>
            <a:ext cx="3744416" cy="2494562"/>
          </a:xfrm>
        </p:spPr>
      </p:pic>
      <p:pic>
        <p:nvPicPr>
          <p:cNvPr id="7" name="Содержимое 5" descr="c7adb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4104455" cy="2773928"/>
          </a:xfrm>
          <a:prstGeom prst="rect">
            <a:avLst/>
          </a:prstGeom>
        </p:spPr>
      </p:pic>
      <p:pic>
        <p:nvPicPr>
          <p:cNvPr id="8" name="Содержимое 5" descr="c7ad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501008"/>
            <a:ext cx="2808312" cy="282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48.jpg">
            <a:hlinkClick r:id="rId2" action="ppaction://hlinkfile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4191000" cy="3931158"/>
          </a:xfrm>
        </p:spPr>
      </p:pic>
      <p:pic>
        <p:nvPicPr>
          <p:cNvPr id="6" name="Содержимое 5" descr="20111119_vin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548680"/>
            <a:ext cx="4343400" cy="2895600"/>
          </a:xfrm>
        </p:spPr>
      </p:pic>
      <p:pic>
        <p:nvPicPr>
          <p:cNvPr id="7" name="Содержимое 5" descr="20111119_v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89040"/>
            <a:ext cx="4343400" cy="249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34.75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5698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85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1608</TotalTime>
  <Words>2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1452-1519 г.г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345 лет со дня рождения</dc:title>
  <dc:creator>Пользователь</dc:creator>
  <cp:lastModifiedBy>Пользователь_2</cp:lastModifiedBy>
  <cp:revision>168</cp:revision>
  <dcterms:created xsi:type="dcterms:W3CDTF">2017-03-10T04:45:16Z</dcterms:created>
  <dcterms:modified xsi:type="dcterms:W3CDTF">2017-07-11T07:17:44Z</dcterms:modified>
</cp:coreProperties>
</file>